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66" r:id="rId2"/>
    <p:sldId id="26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Twelve Days of Christmas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F9A4C0-D6B1-7CAF-68A4-2F9018863BA1}"/>
              </a:ext>
            </a:extLst>
          </p:cNvPr>
          <p:cNvSpPr txBox="1"/>
          <p:nvPr/>
        </p:nvSpPr>
        <p:spPr>
          <a:xfrm>
            <a:off x="382772" y="715642"/>
            <a:ext cx="6103088" cy="3933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gifts were given on each day?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gifts were given in total?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of each gift were given?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birds were given in total?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instruments were given in total?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Including the cows that were gifted with the maids, how many legs would there be in total?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birds were given on days 6 and 7 in total?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Challenge: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amounts of gifts given each day are called triangular numbers. Why? (Hint: think arrays)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What link can you find between triangle numbers and square numbers?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Can a triangle number ever be a square number?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16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Twelve Days of Christmas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F9A4C0-D6B1-7CAF-68A4-2F9018863BA1}"/>
              </a:ext>
            </a:extLst>
          </p:cNvPr>
          <p:cNvSpPr txBox="1"/>
          <p:nvPr/>
        </p:nvSpPr>
        <p:spPr>
          <a:xfrm>
            <a:off x="382772" y="715642"/>
            <a:ext cx="6103088" cy="836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gifts were given on each day?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Day 1 = 1      Day 2 = 3     Day 3 = 6    Day 4 = 10     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Day 5 = 15    Day 6 = 21    Day 7 = 28     Day 8 = 36  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Day 9 = 45    Day 10 = 55   Day 11 = 66    Day 12 = 78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gifts were given in total?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364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of each gift were given? 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Partridge in a pear tree = 12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Turtle doves = 22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French hens = 30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Calling birds = 36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Gold rings = 40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Geese laying = 42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Swans swimming = 42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Maids milking = 40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Ladies dancing = 36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Lords leaping = 30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Pipers piping = 22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Drummers drumming = 12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birds were given in total?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184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instruments were given in total?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34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Including the cows that were gifted with the maids, how many legs would there be in total?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768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How many birds were given on days 6 and 7 in total?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39</a:t>
            </a:r>
            <a:b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Challenge: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amounts of gifts given each day are called triangular numbers. Why? (Hint: think arrays)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What link can you find between triangle numbers and square numbers?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Can a triangle number ever be a square number?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D5CB0F-0082-44D4-1FB0-988190AF05C5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523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1630</TotalTime>
  <Words>367</Words>
  <Application>Microsoft Macintosh PowerPoint</Application>
  <PresentationFormat>A4 Paper (210x297 mm)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26</cp:revision>
  <dcterms:created xsi:type="dcterms:W3CDTF">2022-02-01T11:05:46Z</dcterms:created>
  <dcterms:modified xsi:type="dcterms:W3CDTF">2023-12-04T16:44:41Z</dcterms:modified>
</cp:coreProperties>
</file>